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4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9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8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5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2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53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2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2F5F9-A8F8-4678-924A-534A5650D2CE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563D-EA3D-461D-AF27-C7409B41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Hanover Branch Rail Trail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West Hanover </a:t>
            </a:r>
          </a:p>
        </p:txBody>
      </p:sp>
    </p:spTree>
    <p:extLst>
      <p:ext uri="{BB962C8B-B14F-4D97-AF65-F5344CB8AC3E}">
        <p14:creationId xmlns:p14="http://schemas.microsoft.com/office/powerpoint/2010/main" val="207445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this right for Hanover?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we have an existing </a:t>
            </a:r>
            <a:r>
              <a:rPr lang="en-US" dirty="0" smtClean="0"/>
              <a:t>rail bed?  </a:t>
            </a:r>
            <a:r>
              <a:rPr lang="en-US" dirty="0"/>
              <a:t>Yes.</a:t>
            </a:r>
          </a:p>
          <a:p>
            <a:r>
              <a:rPr lang="en-US" dirty="0"/>
              <a:t>Is there community interest in this project?  Yes.</a:t>
            </a:r>
          </a:p>
          <a:p>
            <a:r>
              <a:rPr lang="en-US" dirty="0"/>
              <a:t>Will this benefit Hanover residents?  Yes.</a:t>
            </a:r>
          </a:p>
          <a:p>
            <a:r>
              <a:rPr lang="en-US" dirty="0"/>
              <a:t>Will this benefit local businesses along the trail?  Yes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 we have municipal support?  Yes.</a:t>
            </a:r>
            <a:endParaRPr lang="en-US" dirty="0"/>
          </a:p>
          <a:p>
            <a:r>
              <a:rPr lang="en-US" dirty="0"/>
              <a:t>Can we afford this project?  Yes.</a:t>
            </a:r>
          </a:p>
          <a:p>
            <a:r>
              <a:rPr lang="en-US" dirty="0"/>
              <a:t>Will this CPA allocation make our grant application stronger?  Yes.</a:t>
            </a:r>
          </a:p>
          <a:p>
            <a:r>
              <a:rPr lang="en-US" dirty="0"/>
              <a:t>How should we vote on Article 24?  Yes!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What is a Rail Trail?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Recreational path that re-uses an old </a:t>
            </a:r>
            <a:r>
              <a:rPr lang="en-US" dirty="0" smtClean="0"/>
              <a:t>rail bed</a:t>
            </a:r>
            <a:endParaRPr lang="en-US" dirty="0"/>
          </a:p>
          <a:p>
            <a:r>
              <a:rPr lang="en-US" dirty="0" smtClean="0"/>
              <a:t>Access deep into </a:t>
            </a:r>
            <a:r>
              <a:rPr lang="en-US" dirty="0"/>
              <a:t>nature on a </a:t>
            </a:r>
            <a:r>
              <a:rPr lang="en-US" dirty="0" smtClean="0"/>
              <a:t>smooth flat </a:t>
            </a:r>
            <a:r>
              <a:rPr lang="en-US" dirty="0"/>
              <a:t>surface</a:t>
            </a:r>
          </a:p>
          <a:p>
            <a:r>
              <a:rPr lang="en-US" dirty="0"/>
              <a:t>Handicap accessible</a:t>
            </a:r>
          </a:p>
          <a:p>
            <a:r>
              <a:rPr lang="en-US" dirty="0"/>
              <a:t>Perfect for cycling</a:t>
            </a:r>
          </a:p>
          <a:p>
            <a:r>
              <a:rPr lang="en-US" dirty="0"/>
              <a:t>Safe place for runners</a:t>
            </a:r>
          </a:p>
          <a:p>
            <a:r>
              <a:rPr lang="en-US" dirty="0"/>
              <a:t>Quiet pathway to go for a walk</a:t>
            </a:r>
          </a:p>
          <a:p>
            <a:r>
              <a:rPr lang="en-US" dirty="0"/>
              <a:t>Connects different parts of town</a:t>
            </a:r>
          </a:p>
          <a:p>
            <a:r>
              <a:rPr lang="en-US" dirty="0"/>
              <a:t>Like a sidewalk </a:t>
            </a:r>
            <a:r>
              <a:rPr lang="en-US" dirty="0" smtClean="0"/>
              <a:t>without </a:t>
            </a:r>
            <a:r>
              <a:rPr lang="en-US" dirty="0"/>
              <a:t>the cars</a:t>
            </a:r>
          </a:p>
        </p:txBody>
      </p:sp>
    </p:spTree>
    <p:extLst>
      <p:ext uri="{BB962C8B-B14F-4D97-AF65-F5344CB8AC3E}">
        <p14:creationId xmlns:p14="http://schemas.microsoft.com/office/powerpoint/2010/main" val="69284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is the proposed project?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Begins on the Hanover/Rockland town line</a:t>
            </a:r>
          </a:p>
          <a:p>
            <a:r>
              <a:rPr lang="en-US" dirty="0"/>
              <a:t>Connects to the Hanover Branch Rail Trail </a:t>
            </a:r>
            <a:r>
              <a:rPr lang="en-US" dirty="0" smtClean="0"/>
              <a:t>which </a:t>
            </a:r>
            <a:r>
              <a:rPr lang="en-US" dirty="0"/>
              <a:t>starts in Abington</a:t>
            </a:r>
          </a:p>
          <a:p>
            <a:r>
              <a:rPr lang="en-US" dirty="0"/>
              <a:t>Has existing trail connections to the Colby-Phillips Trails</a:t>
            </a:r>
          </a:p>
          <a:p>
            <a:r>
              <a:rPr lang="en-US" dirty="0"/>
              <a:t>Continues through West Hanover Square</a:t>
            </a:r>
          </a:p>
          <a:p>
            <a:r>
              <a:rPr lang="en-US" dirty="0"/>
              <a:t>Has an existing parking area on Hanover Street </a:t>
            </a:r>
          </a:p>
          <a:p>
            <a:r>
              <a:rPr lang="en-US" dirty="0"/>
              <a:t>Re-enters woods along Cushing Brook</a:t>
            </a:r>
          </a:p>
          <a:p>
            <a:r>
              <a:rPr lang="en-US" dirty="0"/>
              <a:t>Continues to the Drinkwater River crossing behind Ellis </a:t>
            </a:r>
            <a:r>
              <a:rPr lang="en-US" dirty="0" smtClean="0"/>
              <a:t>Field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2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5B0036-C0E6-43D0-BF43-6260A227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62" y="152573"/>
            <a:ext cx="9817675" cy="65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5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1D755F-4E84-4BFA-8007-5EC50FB2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218" y="117232"/>
            <a:ext cx="9857563" cy="66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3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the big idea?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57204" y="1109450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Before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699475" y="1075240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After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664" y="2518697"/>
            <a:ext cx="4956355" cy="371726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933362"/>
            <a:ext cx="3694921" cy="4924638"/>
          </a:xfrm>
        </p:spPr>
      </p:pic>
    </p:spTree>
    <p:extLst>
      <p:ext uri="{BB962C8B-B14F-4D97-AF65-F5344CB8AC3E}">
        <p14:creationId xmlns:p14="http://schemas.microsoft.com/office/powerpoint/2010/main" val="127170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1122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Who has trails like this?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757540" y="1501519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Norwell – Norwell Pathway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2" y="2598333"/>
            <a:ext cx="5251935" cy="2878711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6192336" y="1501519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Rockland – Hanover Branch Rail Trail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11" y="2598333"/>
            <a:ext cx="5262813" cy="2884673"/>
          </a:xfrm>
        </p:spPr>
      </p:pic>
    </p:spTree>
    <p:extLst>
      <p:ext uri="{BB962C8B-B14F-4D97-AF65-F5344CB8AC3E}">
        <p14:creationId xmlns:p14="http://schemas.microsoft.com/office/powerpoint/2010/main" val="376430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else has trails like this?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383" y="1345261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Cape Cod - Cape Cod Rail Trail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369976"/>
            <a:ext cx="5099097" cy="38196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185" y="1345261"/>
            <a:ext cx="5183188" cy="823912"/>
          </a:xfrm>
        </p:spPr>
        <p:txBody>
          <a:bodyPr/>
          <a:lstStyle/>
          <a:p>
            <a:r>
              <a:rPr lang="en-US" dirty="0"/>
              <a:t>Plymouth – North Plymouth Rail Trail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37" y="2369975"/>
            <a:ext cx="4605500" cy="3819687"/>
          </a:xfrm>
        </p:spPr>
      </p:pic>
    </p:spTree>
    <p:extLst>
      <p:ext uri="{BB962C8B-B14F-4D97-AF65-F5344CB8AC3E}">
        <p14:creationId xmlns:p14="http://schemas.microsoft.com/office/powerpoint/2010/main" val="37268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much does it cost?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711162"/>
              </p:ext>
            </p:extLst>
          </p:nvPr>
        </p:nvGraphicFramePr>
        <p:xfrm>
          <a:off x="2572916" y="1507509"/>
          <a:ext cx="7046168" cy="4907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3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07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Municipal</a:t>
                      </a:r>
                      <a:r>
                        <a:rPr lang="en-US" sz="1800" baseline="0" dirty="0">
                          <a:latin typeface="+mn-lt"/>
                        </a:rPr>
                        <a:t> Cost Estimate 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$234,612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+mn-lt"/>
                        </a:rPr>
                        <a:t>Public Procurement - High Estimate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$401,842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CPA Request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</a:tr>
              <a:tr h="49079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+mn-lt"/>
                        </a:rPr>
                        <a:t>MassTrails</a:t>
                      </a:r>
                      <a:r>
                        <a:rPr lang="en-US" sz="1800" baseline="0" dirty="0" smtClean="0">
                          <a:latin typeface="+mn-lt"/>
                        </a:rPr>
                        <a:t> </a:t>
                      </a:r>
                      <a:r>
                        <a:rPr lang="en-US" sz="1800" baseline="0" dirty="0">
                          <a:latin typeface="+mn-lt"/>
                        </a:rPr>
                        <a:t>DCR Grant Request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$268,960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+mn-lt"/>
                        </a:rPr>
                        <a:t>Masstrails</a:t>
                      </a:r>
                      <a:r>
                        <a:rPr lang="en-US" sz="1800" baseline="0" dirty="0" smtClean="0">
                          <a:latin typeface="+mn-lt"/>
                        </a:rPr>
                        <a:t> Funding 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To</a:t>
                      </a:r>
                      <a:r>
                        <a:rPr lang="en-US" sz="1800" baseline="0" dirty="0" smtClean="0">
                          <a:latin typeface="+mn-lt"/>
                        </a:rPr>
                        <a:t> be a</a:t>
                      </a:r>
                      <a:r>
                        <a:rPr lang="en-US" sz="1800" dirty="0" smtClean="0">
                          <a:latin typeface="+mn-lt"/>
                        </a:rPr>
                        <a:t>warded</a:t>
                      </a:r>
                      <a:r>
                        <a:rPr lang="en-US" sz="1800" baseline="0" dirty="0" smtClean="0">
                          <a:latin typeface="+mn-lt"/>
                        </a:rPr>
                        <a:t> in June, 2021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Up</a:t>
                      </a:r>
                      <a:r>
                        <a:rPr lang="en-US" sz="1800" baseline="0" dirty="0" smtClean="0">
                          <a:latin typeface="+mn-lt"/>
                        </a:rPr>
                        <a:t> to 80% of project cost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90797"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</a:rPr>
                        <a:t>Costs r</a:t>
                      </a:r>
                      <a:r>
                        <a:rPr lang="en-US" sz="1800" dirty="0" smtClean="0">
                          <a:latin typeface="+mn-lt"/>
                        </a:rPr>
                        <a:t>eimbursed by grant award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9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289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Hanover Branch Rail Trail</vt:lpstr>
      <vt:lpstr>What is a Rail Trail?</vt:lpstr>
      <vt:lpstr>Where is the proposed project?</vt:lpstr>
      <vt:lpstr>PowerPoint Presentation</vt:lpstr>
      <vt:lpstr>PowerPoint Presentation</vt:lpstr>
      <vt:lpstr>What’s the big idea?</vt:lpstr>
      <vt:lpstr>Who has trails like this?</vt:lpstr>
      <vt:lpstr>Who else has trails like this?</vt:lpstr>
      <vt:lpstr>How much does it cost?</vt:lpstr>
      <vt:lpstr>Is this right for Hanover?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Hanover Branch Rail Trail</dc:title>
  <dc:creator>Windows User</dc:creator>
  <cp:lastModifiedBy>Windows User</cp:lastModifiedBy>
  <cp:revision>21</cp:revision>
  <dcterms:created xsi:type="dcterms:W3CDTF">2021-05-03T12:53:22Z</dcterms:created>
  <dcterms:modified xsi:type="dcterms:W3CDTF">2021-05-03T17:36:39Z</dcterms:modified>
</cp:coreProperties>
</file>